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Bold" panose="020B0604020202020204" charset="0"/>
      <p:regular r:id="rId14"/>
    </p:embeddedFont>
    <p:embeddedFont>
      <p:font typeface="Lilita One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  <p:italic r:id="rId18"/>
      <p:boldItalic r:id="rId19"/>
    </p:embeddedFont>
    <p:embeddedFont>
      <p:font typeface="PT Sans Bold" panose="020B0703020203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3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7090" y="-1401078"/>
            <a:ext cx="17363364" cy="12631847"/>
          </a:xfrm>
          <a:custGeom>
            <a:avLst/>
            <a:gdLst/>
            <a:ahLst/>
            <a:cxnLst/>
            <a:rect l="l" t="t" r="r" b="b"/>
            <a:pathLst>
              <a:path w="17363364" h="12631847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58598" y="4446668"/>
            <a:ext cx="10562602" cy="237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PITCH DECK</a:t>
            </a:r>
          </a:p>
          <a:p>
            <a:pPr algn="ct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TEAM CORE CREATORS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8053" y="-1566666"/>
            <a:ext cx="8560301" cy="4065246"/>
          </a:xfrm>
          <a:custGeom>
            <a:avLst/>
            <a:gdLst/>
            <a:ahLst/>
            <a:cxnLst/>
            <a:rect l="l" t="t" r="r" b="b"/>
            <a:pathLst>
              <a:path w="8554669" h="5412772">
                <a:moveTo>
                  <a:pt x="0" y="0"/>
                </a:moveTo>
                <a:lnTo>
                  <a:pt x="8554669" y="0"/>
                </a:lnTo>
                <a:lnTo>
                  <a:pt x="8554669" y="5412773"/>
                </a:lnTo>
                <a:lnTo>
                  <a:pt x="0" y="541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11000" y="465957"/>
            <a:ext cx="8117488" cy="106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7381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OPPORTUNITY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207" y="2245527"/>
            <a:ext cx="6390240" cy="101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Facing high POS Terminal maintenance as well as server &amp; network issues.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6207" y="1630431"/>
            <a:ext cx="5406748" cy="56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3411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HARDWARE TERMINALS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2155" y="996442"/>
            <a:ext cx="2454692" cy="264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65"/>
              </a:lnSpc>
            </a:pPr>
            <a:r>
              <a:rPr lang="en-US" sz="15475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27813" y="4583082"/>
            <a:ext cx="6390240" cy="15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Bank charges monthly service charge to use their application and services depending on the bank.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7813" y="3967986"/>
            <a:ext cx="3718659" cy="59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341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FOR INDIVIDUALS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3762" y="3333997"/>
            <a:ext cx="2755658" cy="264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65"/>
              </a:lnSpc>
            </a:pPr>
            <a:r>
              <a:rPr lang="en-US" sz="15475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7813" y="6927481"/>
            <a:ext cx="6390240" cy="206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As per the source credit card processing fees range from 1.5% to 3.5% per transaction, which cuts into profit and requires costly POS maintenance.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27813" y="6312385"/>
            <a:ext cx="5395141" cy="59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341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FOR BUSINESSES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3762" y="5678396"/>
            <a:ext cx="2744052" cy="264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65"/>
              </a:lnSpc>
            </a:pPr>
            <a:r>
              <a:rPr lang="en-US" sz="15475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DB4A67-FBCB-48D8-9FAA-AF3052E3F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86" y="4254495"/>
            <a:ext cx="7405914" cy="47745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5945" y="-2075405"/>
            <a:ext cx="8554669" cy="5412772"/>
          </a:xfrm>
          <a:custGeom>
            <a:avLst/>
            <a:gdLst/>
            <a:ahLst/>
            <a:cxnLst/>
            <a:rect l="l" t="t" r="r" b="b"/>
            <a:pathLst>
              <a:path w="8554669" h="5412772">
                <a:moveTo>
                  <a:pt x="0" y="0"/>
                </a:moveTo>
                <a:lnTo>
                  <a:pt x="8554668" y="0"/>
                </a:lnTo>
                <a:lnTo>
                  <a:pt x="8554668" y="5412772"/>
                </a:lnTo>
                <a:lnTo>
                  <a:pt x="0" y="541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63400" y="495300"/>
            <a:ext cx="8117488" cy="210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7381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SOLUTION FOR INDIVIDUALS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90343" y="2350804"/>
            <a:ext cx="7129834" cy="341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326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 can transfer funds from their bank to our secure wallet without any extra charges. No recurring fees for each transactions: </a:t>
            </a:r>
            <a:r>
              <a:rPr lang="en-US" sz="3262" b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Simply scan our QRPay code </a:t>
            </a:r>
            <a:r>
              <a:rPr lang="en-US" sz="326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 pay seamlessly with the wallet balance.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90343" y="1677350"/>
            <a:ext cx="6425602" cy="65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WAVING OFF TRANSFER FEES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8342"/>
            <a:ext cx="2738793" cy="295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72"/>
              </a:lnSpc>
            </a:pPr>
            <a:r>
              <a:rPr lang="en-US" sz="17266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3293" y="7041238"/>
            <a:ext cx="7129834" cy="23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326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Users can buy and sell crypto directly through our app’s wallet, giving them potential for additional returns on stored funds.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15036" y="6367784"/>
            <a:ext cx="6019564" cy="65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CRYPTO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650" y="5648776"/>
            <a:ext cx="3061643" cy="29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72"/>
              </a:lnSpc>
            </a:pPr>
            <a:r>
              <a:rPr lang="en-US" sz="17266" dirty="0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D19B8A-9032-45F1-96A6-BDD8A82F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48" y="4737099"/>
            <a:ext cx="7015093" cy="45671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9400" y="-2083099"/>
            <a:ext cx="8554669" cy="5412772"/>
          </a:xfrm>
          <a:custGeom>
            <a:avLst/>
            <a:gdLst/>
            <a:ahLst/>
            <a:cxnLst/>
            <a:rect l="l" t="t" r="r" b="b"/>
            <a:pathLst>
              <a:path w="8554669" h="5412772">
                <a:moveTo>
                  <a:pt x="0" y="0"/>
                </a:moveTo>
                <a:lnTo>
                  <a:pt x="8554668" y="0"/>
                </a:lnTo>
                <a:lnTo>
                  <a:pt x="8554668" y="5412773"/>
                </a:lnTo>
                <a:lnTo>
                  <a:pt x="0" y="541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63400" y="334336"/>
            <a:ext cx="8117488" cy="210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7381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SOLUTION FOR BUSINESSES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5628" y="2033180"/>
            <a:ext cx="6839402" cy="161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13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QRPay will brings down the processing fees to 0.5% to 1% where the bank charges from 1.5% to 3.5%.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5628" y="1386383"/>
            <a:ext cx="6002523" cy="62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5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REDUCED TRANSACTION FEES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04850"/>
            <a:ext cx="2627229" cy="283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8"/>
              </a:lnSpc>
            </a:pPr>
            <a:r>
              <a:rPr lang="en-US" sz="16562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78050" y="4535039"/>
            <a:ext cx="6839402" cy="16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13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Our QR-based system simplifies payment setup, making it </a:t>
            </a:r>
            <a:r>
              <a:rPr lang="en-US" sz="3130" b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Cost-Effective</a:t>
            </a:r>
            <a:r>
              <a:rPr lang="en-US" sz="313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and easier to maintain.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78050" y="3888242"/>
            <a:ext cx="5514199" cy="62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5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NO POS TERMINAL NEEDED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122" y="3206709"/>
            <a:ext cx="2949350" cy="283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8"/>
              </a:lnSpc>
            </a:pPr>
            <a:r>
              <a:rPr lang="en-US" sz="16562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8050" y="7044223"/>
            <a:ext cx="6839402" cy="161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13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This offers businesses a way to provide a better checkout experience and increase sales.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78050" y="6397425"/>
            <a:ext cx="5774359" cy="62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365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CUSTOMER FRIENDLY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122" y="5715892"/>
            <a:ext cx="2936928" cy="283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8"/>
              </a:lnSpc>
            </a:pPr>
            <a:r>
              <a:rPr lang="en-US" sz="16562">
                <a:solidFill>
                  <a:srgbClr val="D4A276"/>
                </a:solidFill>
                <a:latin typeface="Lilita One"/>
                <a:ea typeface="Lilita One"/>
                <a:cs typeface="Lilita One"/>
                <a:sym typeface="Lilita One"/>
              </a:rPr>
              <a:t>03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8D5C9555-48AC-4987-AC60-87818D92190D}"/>
              </a:ext>
            </a:extLst>
          </p:cNvPr>
          <p:cNvGrpSpPr/>
          <p:nvPr/>
        </p:nvGrpSpPr>
        <p:grpSpPr>
          <a:xfrm>
            <a:off x="11582400" y="3771899"/>
            <a:ext cx="6536553" cy="5025331"/>
            <a:chOff x="-2589373" y="-759441"/>
            <a:chExt cx="4215130" cy="308356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90FB1786-4E4A-494F-82C7-1C14F99C4AEA}"/>
                </a:ext>
              </a:extLst>
            </p:cNvPr>
            <p:cNvSpPr/>
            <p:nvPr/>
          </p:nvSpPr>
          <p:spPr>
            <a:xfrm>
              <a:off x="-2589373" y="-759441"/>
              <a:ext cx="4215130" cy="3083560"/>
            </a:xfrm>
            <a:custGeom>
              <a:avLst/>
              <a:gdLst/>
              <a:ahLst/>
              <a:cxnLst/>
              <a:rect l="l" t="t" r="r" b="b"/>
              <a:pathLst>
                <a:path w="4215130" h="308356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36190" y="-949445"/>
            <a:ext cx="11900392" cy="10840175"/>
          </a:xfrm>
          <a:custGeom>
            <a:avLst/>
            <a:gdLst/>
            <a:ahLst/>
            <a:cxnLst/>
            <a:rect l="l" t="t" r="r" b="b"/>
            <a:pathLst>
              <a:path w="11900392" h="10840175">
                <a:moveTo>
                  <a:pt x="0" y="0"/>
                </a:moveTo>
                <a:lnTo>
                  <a:pt x="11900392" y="0"/>
                </a:lnTo>
                <a:lnTo>
                  <a:pt x="11900392" y="10840175"/>
                </a:lnTo>
                <a:lnTo>
                  <a:pt x="0" y="1084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43000" y="1329626"/>
            <a:ext cx="10918837" cy="8401963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50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40"/>
                  </a:moveTo>
                  <a:cubicBezTo>
                    <a:pt x="6150610" y="4605020"/>
                    <a:pt x="5850890" y="5260340"/>
                    <a:pt x="5519420" y="5897880"/>
                  </a:cubicBezTo>
                  <a:cubicBezTo>
                    <a:pt x="5245100" y="6327140"/>
                    <a:pt x="4709160" y="6226810"/>
                    <a:pt x="4486910" y="5800090"/>
                  </a:cubicBezTo>
                  <a:cubicBezTo>
                    <a:pt x="4116070" y="6037580"/>
                    <a:pt x="3705860" y="6219190"/>
                    <a:pt x="3285490" y="6348730"/>
                  </a:cubicBezTo>
                  <a:cubicBezTo>
                    <a:pt x="2970530" y="6442710"/>
                    <a:pt x="2627630" y="6210300"/>
                    <a:pt x="2585720" y="5887720"/>
                  </a:cubicBezTo>
                  <a:cubicBezTo>
                    <a:pt x="2332990" y="6042660"/>
                    <a:pt x="1969770" y="5947410"/>
                    <a:pt x="1823720" y="5688330"/>
                  </a:cubicBezTo>
                  <a:cubicBezTo>
                    <a:pt x="1710690" y="5487670"/>
                    <a:pt x="1755140" y="5255260"/>
                    <a:pt x="1818640" y="5045710"/>
                  </a:cubicBezTo>
                  <a:cubicBezTo>
                    <a:pt x="1579880" y="5026660"/>
                    <a:pt x="1332230" y="5029200"/>
                    <a:pt x="1120140" y="4902200"/>
                  </a:cubicBezTo>
                  <a:cubicBezTo>
                    <a:pt x="567690" y="4564380"/>
                    <a:pt x="721360" y="3812540"/>
                    <a:pt x="1092200" y="3392170"/>
                  </a:cubicBezTo>
                  <a:cubicBezTo>
                    <a:pt x="801370" y="3284220"/>
                    <a:pt x="654050" y="2933700"/>
                    <a:pt x="775970" y="2650490"/>
                  </a:cubicBezTo>
                  <a:cubicBezTo>
                    <a:pt x="335280" y="2708910"/>
                    <a:pt x="0" y="2197100"/>
                    <a:pt x="234950" y="1817370"/>
                  </a:cubicBezTo>
                  <a:cubicBezTo>
                    <a:pt x="307340" y="1694180"/>
                    <a:pt x="429260" y="1598930"/>
                    <a:pt x="566420" y="1562100"/>
                  </a:cubicBezTo>
                  <a:cubicBezTo>
                    <a:pt x="1343660" y="1252220"/>
                    <a:pt x="2122170" y="943610"/>
                    <a:pt x="2899410" y="633730"/>
                  </a:cubicBezTo>
                  <a:cubicBezTo>
                    <a:pt x="3397250" y="435610"/>
                    <a:pt x="3896360" y="237490"/>
                    <a:pt x="4394200" y="39370"/>
                  </a:cubicBezTo>
                  <a:cubicBezTo>
                    <a:pt x="4536440" y="0"/>
                    <a:pt x="4695190" y="20320"/>
                    <a:pt x="4822190" y="95250"/>
                  </a:cubicBezTo>
                  <a:cubicBezTo>
                    <a:pt x="5080000" y="246380"/>
                    <a:pt x="5177790" y="599440"/>
                    <a:pt x="5021580" y="855980"/>
                  </a:cubicBezTo>
                  <a:cubicBezTo>
                    <a:pt x="4923790" y="1005840"/>
                    <a:pt x="4763770" y="1096010"/>
                    <a:pt x="4625340" y="1203960"/>
                  </a:cubicBezTo>
                  <a:cubicBezTo>
                    <a:pt x="5626100" y="1438910"/>
                    <a:pt x="5784850" y="2627630"/>
                    <a:pt x="5228590" y="3374390"/>
                  </a:cubicBezTo>
                  <a:cubicBezTo>
                    <a:pt x="5515610" y="3294380"/>
                    <a:pt x="5892800" y="3152140"/>
                    <a:pt x="6169660" y="3312160"/>
                  </a:cubicBezTo>
                  <a:cubicBezTo>
                    <a:pt x="6383020" y="3432810"/>
                    <a:pt x="6493510" y="3702050"/>
                    <a:pt x="6424930" y="393954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9296400" y="457948"/>
            <a:ext cx="8229600" cy="2323352"/>
          </a:xfrm>
          <a:custGeom>
            <a:avLst/>
            <a:gdLst/>
            <a:ahLst/>
            <a:cxnLst/>
            <a:rect l="l" t="t" r="r" b="b"/>
            <a:pathLst>
              <a:path w="7426802" h="1674744">
                <a:moveTo>
                  <a:pt x="0" y="0"/>
                </a:moveTo>
                <a:lnTo>
                  <a:pt x="7426801" y="0"/>
                </a:lnTo>
                <a:lnTo>
                  <a:pt x="7426801" y="1674743"/>
                </a:lnTo>
                <a:lnTo>
                  <a:pt x="0" y="1674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9775837" y="3035092"/>
            <a:ext cx="2223921" cy="1721301"/>
          </a:xfrm>
          <a:custGeom>
            <a:avLst/>
            <a:gdLst/>
            <a:ahLst/>
            <a:cxnLst/>
            <a:rect l="l" t="t" r="r" b="b"/>
            <a:pathLst>
              <a:path w="2223921" h="1721301">
                <a:moveTo>
                  <a:pt x="0" y="0"/>
                </a:moveTo>
                <a:lnTo>
                  <a:pt x="2223921" y="0"/>
                </a:lnTo>
                <a:lnTo>
                  <a:pt x="2223921" y="1721301"/>
                </a:lnTo>
                <a:lnTo>
                  <a:pt x="0" y="1721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21265" y="5152816"/>
            <a:ext cx="1533065" cy="1533065"/>
          </a:xfrm>
          <a:custGeom>
            <a:avLst/>
            <a:gdLst/>
            <a:ahLst/>
            <a:cxnLst/>
            <a:rect l="l" t="t" r="r" b="b"/>
            <a:pathLst>
              <a:path w="1533065" h="1533065">
                <a:moveTo>
                  <a:pt x="0" y="0"/>
                </a:moveTo>
                <a:lnTo>
                  <a:pt x="1533065" y="0"/>
                </a:lnTo>
                <a:lnTo>
                  <a:pt x="1533065" y="1533065"/>
                </a:lnTo>
                <a:lnTo>
                  <a:pt x="0" y="1533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21265" y="7295481"/>
            <a:ext cx="1533065" cy="1430238"/>
          </a:xfrm>
          <a:custGeom>
            <a:avLst/>
            <a:gdLst/>
            <a:ahLst/>
            <a:cxnLst/>
            <a:rect l="l" t="t" r="r" b="b"/>
            <a:pathLst>
              <a:path w="1533065" h="1430238">
                <a:moveTo>
                  <a:pt x="0" y="0"/>
                </a:moveTo>
                <a:lnTo>
                  <a:pt x="1533065" y="0"/>
                </a:lnTo>
                <a:lnTo>
                  <a:pt x="1533065" y="1430238"/>
                </a:lnTo>
                <a:lnTo>
                  <a:pt x="0" y="1430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30335" y="746913"/>
            <a:ext cx="5228439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HOW WE STAND 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62854" y="3597050"/>
            <a:ext cx="5736888" cy="53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06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NO REPEATED TRANSACTION FEES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9758" y="5620656"/>
            <a:ext cx="5409204" cy="5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063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ONE-STOP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9758" y="7745245"/>
            <a:ext cx="4843530" cy="53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063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LOW-COST ALTERNATIVE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1147" y="-190500"/>
            <a:ext cx="6781800" cy="5334000"/>
            <a:chOff x="0" y="0"/>
            <a:chExt cx="4198620" cy="3079750"/>
          </a:xfrm>
        </p:grpSpPr>
        <p:sp>
          <p:nvSpPr>
            <p:cNvPr id="3" name="Freeform 3"/>
            <p:cNvSpPr/>
            <p:nvPr/>
          </p:nvSpPr>
          <p:spPr>
            <a:xfrm>
              <a:off x="-12700" y="-2540"/>
              <a:ext cx="4215130" cy="3083560"/>
            </a:xfrm>
            <a:custGeom>
              <a:avLst/>
              <a:gdLst/>
              <a:ahLst/>
              <a:cxnLst/>
              <a:rect l="l" t="t" r="r" b="b"/>
              <a:pathLst>
                <a:path w="4215130" h="308356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"/>
              <a:stretch>
                <a:fillRect r="-976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53812" y="237832"/>
            <a:ext cx="8229600" cy="2895600"/>
          </a:xfrm>
          <a:custGeom>
            <a:avLst/>
            <a:gdLst/>
            <a:ahLst/>
            <a:cxnLst/>
            <a:rect l="l" t="t" r="r" b="b"/>
            <a:pathLst>
              <a:path w="7509996" h="1693504">
                <a:moveTo>
                  <a:pt x="0" y="0"/>
                </a:moveTo>
                <a:lnTo>
                  <a:pt x="7509996" y="0"/>
                </a:lnTo>
                <a:lnTo>
                  <a:pt x="7509996" y="1693504"/>
                </a:lnTo>
                <a:lnTo>
                  <a:pt x="0" y="1693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1283444" y="885498"/>
            <a:ext cx="6770336" cy="19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36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REVENUE OPPORTUNITIES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39118"/>
            <a:ext cx="7370680" cy="270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Wallet Investment Revenue</a:t>
            </a:r>
          </a:p>
          <a:p>
            <a:pPr algn="l">
              <a:lnSpc>
                <a:spcPts val="4332"/>
              </a:lnSpc>
            </a:pPr>
            <a:r>
              <a:rPr lang="en-US" sz="309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By strategically investing a portion of users’ wallet funds, the app can earn interest, creating a steady revenue stream without extra fees for users.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247950"/>
            <a:ext cx="7370680" cy="270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Advertising and Partnership</a:t>
            </a:r>
          </a:p>
          <a:p>
            <a:pPr algn="l">
              <a:lnSpc>
                <a:spcPts val="4332"/>
              </a:lnSpc>
            </a:pPr>
            <a:r>
              <a:rPr lang="en-US" sz="309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As QR Pay grows, our company can generate ad revenue by partnering with businesses to feature their QR codes and exclusive offers.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435C9A1-64C0-423F-A526-FD2326A4A8D0}"/>
              </a:ext>
            </a:extLst>
          </p:cNvPr>
          <p:cNvSpPr txBox="1"/>
          <p:nvPr/>
        </p:nvSpPr>
        <p:spPr>
          <a:xfrm>
            <a:off x="9731457" y="5345725"/>
            <a:ext cx="7561180" cy="3823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Customer Retention &amp; Engagement Features</a:t>
            </a:r>
          </a:p>
          <a:p>
            <a:pPr algn="l">
              <a:lnSpc>
                <a:spcPts val="4332"/>
              </a:lnSpc>
            </a:pPr>
            <a:r>
              <a:rPr lang="en-US" sz="309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Our app will offer multiple features to keep users engaged, such as paying utilities, buying insurance, paying internet bills, booking appointments etc., creating a </a:t>
            </a:r>
            <a:r>
              <a:rPr lang="en-US" sz="3094" b="1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One-Stop Solution</a:t>
            </a:r>
            <a:r>
              <a:rPr lang="en-US" sz="3094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that encourages regular app usage.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50527" y="1801821"/>
            <a:ext cx="3444923" cy="7468668"/>
          </a:xfrm>
          <a:custGeom>
            <a:avLst/>
            <a:gdLst/>
            <a:ahLst/>
            <a:cxnLst/>
            <a:rect l="l" t="t" r="r" b="b"/>
            <a:pathLst>
              <a:path w="3444923" h="7468668">
                <a:moveTo>
                  <a:pt x="0" y="0"/>
                </a:moveTo>
                <a:lnTo>
                  <a:pt x="3444923" y="0"/>
                </a:lnTo>
                <a:lnTo>
                  <a:pt x="3444923" y="7468669"/>
                </a:lnTo>
                <a:lnTo>
                  <a:pt x="0" y="746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14377" y="1813947"/>
            <a:ext cx="3444923" cy="7468668"/>
          </a:xfrm>
          <a:custGeom>
            <a:avLst/>
            <a:gdLst/>
            <a:ahLst/>
            <a:cxnLst/>
            <a:rect l="l" t="t" r="r" b="b"/>
            <a:pathLst>
              <a:path w="3444923" h="7468668">
                <a:moveTo>
                  <a:pt x="0" y="0"/>
                </a:moveTo>
                <a:lnTo>
                  <a:pt x="3444923" y="0"/>
                </a:lnTo>
                <a:lnTo>
                  <a:pt x="3444923" y="7468668"/>
                </a:lnTo>
                <a:lnTo>
                  <a:pt x="0" y="7468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91024" y="124003"/>
            <a:ext cx="6684388" cy="1507329"/>
          </a:xfrm>
          <a:custGeom>
            <a:avLst/>
            <a:gdLst/>
            <a:ahLst/>
            <a:cxnLst/>
            <a:rect l="l" t="t" r="r" b="b"/>
            <a:pathLst>
              <a:path w="6684388" h="1507329">
                <a:moveTo>
                  <a:pt x="0" y="0"/>
                </a:moveTo>
                <a:lnTo>
                  <a:pt x="6684388" y="0"/>
                </a:lnTo>
                <a:lnTo>
                  <a:pt x="6684388" y="1507329"/>
                </a:lnTo>
                <a:lnTo>
                  <a:pt x="0" y="150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2142" y="1801821"/>
            <a:ext cx="3450516" cy="7480794"/>
          </a:xfrm>
          <a:custGeom>
            <a:avLst/>
            <a:gdLst/>
            <a:ahLst/>
            <a:cxnLst/>
            <a:rect l="l" t="t" r="r" b="b"/>
            <a:pathLst>
              <a:path w="3450516" h="7480794">
                <a:moveTo>
                  <a:pt x="0" y="0"/>
                </a:moveTo>
                <a:lnTo>
                  <a:pt x="3450516" y="0"/>
                </a:lnTo>
                <a:lnTo>
                  <a:pt x="3450516" y="7480794"/>
                </a:lnTo>
                <a:lnTo>
                  <a:pt x="0" y="7480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6334" y="1801821"/>
            <a:ext cx="3450516" cy="7480794"/>
          </a:xfrm>
          <a:custGeom>
            <a:avLst/>
            <a:gdLst/>
            <a:ahLst/>
            <a:cxnLst/>
            <a:rect l="l" t="t" r="r" b="b"/>
            <a:pathLst>
              <a:path w="3450516" h="7480794">
                <a:moveTo>
                  <a:pt x="0" y="0"/>
                </a:moveTo>
                <a:lnTo>
                  <a:pt x="3450516" y="0"/>
                </a:lnTo>
                <a:lnTo>
                  <a:pt x="3450516" y="7480794"/>
                </a:lnTo>
                <a:lnTo>
                  <a:pt x="0" y="7480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79193" y="9439910"/>
            <a:ext cx="28319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Screen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0" y="9439910"/>
            <a:ext cx="270872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Vendor QR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09628" y="9439910"/>
            <a:ext cx="217712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Scan QR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7147" y="570363"/>
            <a:ext cx="5049097" cy="106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738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PROTOTYPE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539" y="9439910"/>
            <a:ext cx="25397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7090" y="-1401078"/>
            <a:ext cx="17363364" cy="12631847"/>
          </a:xfrm>
          <a:custGeom>
            <a:avLst/>
            <a:gdLst/>
            <a:ahLst/>
            <a:cxnLst/>
            <a:rect l="l" t="t" r="r" b="b"/>
            <a:pathLst>
              <a:path w="17363364" h="12631847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20616" y="3254296"/>
            <a:ext cx="9038684" cy="400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THANK YOU FOR YOUR TIME AND CONSIDERATION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340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PT Sans Bold</vt:lpstr>
      <vt:lpstr>PT Sans</vt:lpstr>
      <vt:lpstr>Calibri</vt:lpstr>
      <vt:lpstr>Lilita One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Thynk Unlimited</dc:title>
  <cp:lastModifiedBy>Rutvik Mohit Pathak</cp:lastModifiedBy>
  <cp:revision>21</cp:revision>
  <dcterms:created xsi:type="dcterms:W3CDTF">2006-08-16T00:00:00Z</dcterms:created>
  <dcterms:modified xsi:type="dcterms:W3CDTF">2024-11-10T21:45:24Z</dcterms:modified>
  <dc:identifier>DAGWGD2_ETw</dc:identifier>
</cp:coreProperties>
</file>